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embedTrueTypeFonts="1" saveSubsetFonts="1" strictFirstAndLastChars="0">
  <p:sldMasterIdLst>
    <p:sldMasterId id="2147483659" r:id="rId1"/>
  </p:sldMasterIdLst>
  <p:sldIdLst>
    <p:sldId id="256" r:id="rId2"/>
  </p:sldIdLst>
  <p:sldSz cx="9144000" cy="5143500" type="screen16x9"/>
  <p:notesSz cx="6858000" cy="9144000"/>
  <p:embeddedFontLst>
    <p:embeddedFont>
      <p:font charset="0" panose="020F0502020204030204" pitchFamily="34" typeface="Calibri"/>
      <p:regular r:id="rId3"/>
      <p:bold r:id="rId4"/>
      <p:italic r:id="rId5"/>
      <p:boldItalic r:id="rId6"/>
    </p:embeddedFont>
    <p:embeddedFont>
      <p:font charset="77" pitchFamily="2" typeface="Merriweather"/>
      <p:regular r:id="rId7"/>
      <p:bold r:id="rId8"/>
      <p:italic r:id="rId9"/>
      <p:boldItalic r:id="rId10"/>
    </p:embeddedFont>
    <p:embeddedFont>
      <p:font charset="77" pitchFamily="2" typeface="Montserrat"/>
      <p:regular r:id="rId11"/>
      <p:bold r:id="rId12"/>
      <p:italic r:id="rId13"/>
      <p:boldItalic r:id="rId14"/>
    </p:embeddedFont>
    <p:embeddedFont>
      <p:font charset="0" panose="02000000000000000000" pitchFamily="2" typeface="Roboto"/>
      <p:regular r:id="rId15"/>
      <p:bold r:id="rId16"/>
      <p:italic r:id="rId17"/>
      <p:boldItalic r:id="rId18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21"/>
    <p:restoredTop sz="94694"/>
  </p:normalViewPr>
  <p:slideViewPr>
    <p:cSldViewPr snapToGrid="0">
      <p:cViewPr varScale="1">
        <p:scale>
          <a:sx d="100" n="139"/>
          <a:sy d="100" n="139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6" Type="http://schemas.openxmlformats.org/officeDocument/2006/relationships/font" Target="fonts/font4.fntdata" /><Relationship Id="rId14" Type="http://schemas.openxmlformats.org/officeDocument/2006/relationships/font" Target="fonts/font12.fntdata" /><Relationship Id="rId9" Type="http://schemas.openxmlformats.org/officeDocument/2006/relationships/font" Target="fonts/font7.fntdata" /><Relationship Id="rId22" Type="http://schemas.openxmlformats.org/officeDocument/2006/relationships/tableStyles" Target="tableStyles.xml" /><Relationship Id="rId5" Type="http://schemas.openxmlformats.org/officeDocument/2006/relationships/font" Target="fonts/font3.fntdata" /><Relationship Id="rId13" Type="http://schemas.openxmlformats.org/officeDocument/2006/relationships/font" Target="fonts/font11.fntdata" /><Relationship Id="rId21" Type="http://schemas.openxmlformats.org/officeDocument/2006/relationships/theme" Target="theme/theme1.xml" /><Relationship Id="rId4" Type="http://schemas.openxmlformats.org/officeDocument/2006/relationships/font" Target="fonts/font2.fntdata" /><Relationship Id="rId8" Type="http://schemas.openxmlformats.org/officeDocument/2006/relationships/font" Target="fonts/font6.fntdata" /><Relationship Id="rId17" Type="http://schemas.openxmlformats.org/officeDocument/2006/relationships/font" Target="fonts/font15.fntdata" /><Relationship Id="rId1" Type="http://schemas.openxmlformats.org/officeDocument/2006/relationships/slideMaster" Target="slideMasters/slideMaster1.xml" /><Relationship Id="rId12" Type="http://schemas.openxmlformats.org/officeDocument/2006/relationships/font" Target="fonts/font10.fntdata" /><Relationship Id="rId20" Type="http://schemas.openxmlformats.org/officeDocument/2006/relationships/viewProps" Target="viewProps.xml" /><Relationship Id="rId3" Type="http://schemas.openxmlformats.org/officeDocument/2006/relationships/font" Target="fonts/font1.fntdata" /><Relationship Id="rId11" Type="http://schemas.openxmlformats.org/officeDocument/2006/relationships/font" Target="fonts/font9.fntdata" /><Relationship Id="rId16" Type="http://schemas.openxmlformats.org/officeDocument/2006/relationships/font" Target="fonts/font14.fntdata" /><Relationship Id="rId7" Type="http://schemas.openxmlformats.org/officeDocument/2006/relationships/font" Target="fonts/font5.fntdata" /><Relationship Id="rId19" Type="http://schemas.openxmlformats.org/officeDocument/2006/relationships/presProps" Target="presProps.xml" /><Relationship Id="rId10" Type="http://schemas.openxmlformats.org/officeDocument/2006/relationships/font" Target="fonts/font8.fntdata" /><Relationship Id="rId15" Type="http://schemas.openxmlformats.org/officeDocument/2006/relationships/font" Target="fonts/font13.fntdata" /><Relationship Id="rId18" Type="http://schemas.openxmlformats.org/officeDocument/2006/relationships/font" Target="fonts/font16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algn="r" lvl="1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algn="r" lvl="2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algn="r" lvl="3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algn="r" lvl="4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algn="r" lvl="5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algn="r" lvl="6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algn="r" lvl="7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algn="r" lvl="8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Climate Change is Changing Host-Parasite Relationships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Brian Cervantes Alvarez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1/9/23</a:t>
            </a:r>
          </a:p>
        </p:txBody>
      </p:sp>
    </p:spTree>
  </p:cSld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Macintosh PowerPoint</Application>
  <PresentationFormat>On-screen Show (16:9)</PresentationFormat>
  <Paragraphs>48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Merriweather</vt:lpstr>
      <vt:lpstr>Montserrat</vt:lpstr>
      <vt:lpstr>Calibri</vt:lpstr>
      <vt:lpstr>Roboto</vt:lpstr>
      <vt:lpstr>Paradigm</vt:lpstr>
      <vt:lpstr>Climate Change is Changing Host-Parasite Relationships</vt:lpstr>
      <vt:lpstr>A study was conducted to identify whether temperature affects the toxicity of pesticides</vt:lpstr>
      <vt:lpstr>Pesticides used on the cercariae tadpoles </vt:lpstr>
      <vt:lpstr>Observing the cercariae of trematode Echinostoma trivolvis </vt:lpstr>
      <vt:lpstr>Experiment and Data Collection</vt:lpstr>
      <vt:lpstr>PowerPoint Presentation</vt:lpstr>
      <vt:lpstr>Results: Atrazine</vt:lpstr>
      <vt:lpstr>Results: Azoxystrobin </vt:lpstr>
      <vt:lpstr>Results: Carbaryl </vt:lpstr>
      <vt:lpstr>Pesticide vs. Temperature 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is Changing Host-Parasite Relationships</dc:title>
  <dc:creator>Brian Cervantes Alvarez</dc:creator>
  <cp:keywords/>
  <dcterms:created xsi:type="dcterms:W3CDTF">2023-02-14T03:18:23Z</dcterms:created>
  <dcterms:modified xsi:type="dcterms:W3CDTF">2023-02-14T03:18:23Z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categories">
    <vt:lpwstr/>
  </property>
  <property fmtid="{D5CDD505-2E9C-101B-9397-08002B2CF9AE}" pid="6" name="date">
    <vt:lpwstr>1/9/23</vt:lpwstr>
  </property>
  <property fmtid="{D5CDD505-2E9C-101B-9397-08002B2CF9AE}" pid="7" name="editor">
    <vt:lpwstr>visual</vt:lpwstr>
  </property>
  <property fmtid="{D5CDD505-2E9C-101B-9397-08002B2CF9AE}" pid="8" name="header-includes">
    <vt:lpwstr/>
  </property>
  <property fmtid="{D5CDD505-2E9C-101B-9397-08002B2CF9AE}" pid="9" name="image">
    <vt:lpwstr>parasite.jpeg</vt:lpwstr>
  </property>
  <property fmtid="{D5CDD505-2E9C-101B-9397-08002B2CF9AE}" pid="10" name="include-after">
    <vt:lpwstr/>
  </property>
  <property fmtid="{D5CDD505-2E9C-101B-9397-08002B2CF9AE}" pid="11" name="include-before">
    <vt:lpwstr/>
  </property>
  <property fmtid="{D5CDD505-2E9C-101B-9397-08002B2CF9AE}" pid="12" name="labels">
    <vt:lpwstr/>
  </property>
  <property fmtid="{D5CDD505-2E9C-101B-9397-08002B2CF9AE}" pid="13" name="title-block-banner">
    <vt:lpwstr>True</vt:lpwstr>
  </property>
  <property fmtid="{D5CDD505-2E9C-101B-9397-08002B2CF9AE}" pid="14" name="toc-title">
    <vt:lpwstr>Table of contents</vt:lpwstr>
  </property>
  <property fmtid="{D5CDD505-2E9C-101B-9397-08002B2CF9AE}" pid="15" name="website">
    <vt:lpwstr/>
  </property>
</Properties>
</file>